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93" r:id="rId2"/>
    <p:sldId id="294" r:id="rId3"/>
    <p:sldId id="357" r:id="rId4"/>
    <p:sldId id="356" r:id="rId5"/>
    <p:sldId id="344" r:id="rId6"/>
    <p:sldId id="31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740"/>
  </p:normalViewPr>
  <p:slideViewPr>
    <p:cSldViewPr snapToGrid="0" snapToObjects="1">
      <p:cViewPr varScale="1">
        <p:scale>
          <a:sx n="62" d="100"/>
          <a:sy n="62" d="100"/>
        </p:scale>
        <p:origin x="11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jpe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36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50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6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537349"/>
            <a:ext cx="11701850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solidFill>
                  <a:srgbClr val="27515E"/>
                </a:solidFill>
              </a:rPr>
              <a:t>Michael Allen Sprint #4 Review</a:t>
            </a:r>
          </a:p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Perform Statistical Analysis on Somewhat Cleaned Data from “End Of Course Survey”  and Create Bar Graphs of the Results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60B03F-3DA4-43F6-B282-CE67F1CDAB6B}"/>
              </a:ext>
            </a:extLst>
          </p:cNvPr>
          <p:cNvSpPr/>
          <p:nvPr/>
        </p:nvSpPr>
        <p:spPr>
          <a:xfrm>
            <a:off x="840259" y="745816"/>
            <a:ext cx="10800521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400" b="1" dirty="0"/>
              <a:t>Take a Somewhat Cleaned CSV “End of Course Survey” file and “Read” into R</a:t>
            </a:r>
          </a:p>
          <a:p>
            <a:r>
              <a:rPr lang="en-US" sz="2400" b="1" dirty="0"/>
              <a:t>	</a:t>
            </a:r>
            <a:r>
              <a:rPr lang="en-US" sz="1600" b="1" dirty="0"/>
              <a:t>(In reality actually working with the original dirty data)</a:t>
            </a:r>
          </a:p>
          <a:p>
            <a:endParaRPr lang="en-US" sz="1600" b="1" dirty="0"/>
          </a:p>
          <a:p>
            <a:r>
              <a:rPr lang="en-US" sz="2400" b="1" dirty="0"/>
              <a:t>2. Then Write a Script to:</a:t>
            </a:r>
          </a:p>
          <a:p>
            <a:r>
              <a:rPr lang="en-US" sz="2400" b="1" dirty="0"/>
              <a:t>	Change the Categorical Data to Specific Numerical Data</a:t>
            </a:r>
          </a:p>
          <a:p>
            <a:r>
              <a:rPr lang="en-US" sz="2400" b="1" dirty="0"/>
              <a:t>	Perform Mean Calculations Per Question (Column)</a:t>
            </a:r>
          </a:p>
          <a:p>
            <a:r>
              <a:rPr lang="en-US" sz="2400" b="1" dirty="0"/>
              <a:t>	Perform Standard Deviation Calculations Per Question (Column)</a:t>
            </a:r>
          </a:p>
          <a:p>
            <a:r>
              <a:rPr lang="en-US" sz="2400" b="1" dirty="0"/>
              <a:t>	View Just the Results in R</a:t>
            </a:r>
          </a:p>
          <a:p>
            <a:r>
              <a:rPr lang="en-US" sz="2400" b="1" dirty="0"/>
              <a:t>	Output to a PDF file a Bar Graph of the Means Per Question</a:t>
            </a:r>
          </a:p>
          <a:p>
            <a:r>
              <a:rPr lang="en-US" sz="2400" b="1" dirty="0"/>
              <a:t>	Output to a PDF file a Bar Graph of the Standard Deviation Per Question</a:t>
            </a:r>
          </a:p>
          <a:p>
            <a:r>
              <a:rPr lang="en-US" sz="2400" b="1" dirty="0"/>
              <a:t>	Write All of the Analysis Data back to a CSV file</a:t>
            </a:r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DB5BF9-9268-4172-9345-C62238FCB6EF}"/>
              </a:ext>
            </a:extLst>
          </p:cNvPr>
          <p:cNvSpPr/>
          <p:nvPr/>
        </p:nvSpPr>
        <p:spPr>
          <a:xfrm>
            <a:off x="5085146" y="20320"/>
            <a:ext cx="20217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Game Plan</a:t>
            </a:r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085301" y="51331"/>
            <a:ext cx="95258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Write the R Completed Analysis Data Back to a CSV File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9A2A94-AF80-4695-8DA5-873B8B7776E6}"/>
              </a:ext>
            </a:extLst>
          </p:cNvPr>
          <p:cNvSpPr/>
          <p:nvPr/>
        </p:nvSpPr>
        <p:spPr>
          <a:xfrm>
            <a:off x="735495" y="961878"/>
            <a:ext cx="93006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write.csv(Total_MPLS_Mean_SD_Aug_2016, "Total_MPLS_Mean_SD_Aug_2016.csv")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3F81D1-F2CB-46E8-91C1-E4541C134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589" y="1869563"/>
            <a:ext cx="1876425" cy="2438400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84E1C7-B0D0-4DDA-95D3-348B215337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6375" y="1568170"/>
            <a:ext cx="5340046" cy="372165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5167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394385" y="-1353"/>
            <a:ext cx="1143890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/>
              <a:t>Create a Script in R to Perform Statistical Analysis &amp; Output Bar Graphs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3B86ED-7274-4BF9-853D-E192FDD1B7C3}"/>
              </a:ext>
            </a:extLst>
          </p:cNvPr>
          <p:cNvCxnSpPr>
            <a:cxnSpLocks/>
          </p:cNvCxnSpPr>
          <p:nvPr/>
        </p:nvCxnSpPr>
        <p:spPr>
          <a:xfrm>
            <a:off x="1865871" y="2996113"/>
            <a:ext cx="2136913" cy="110027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042F8F1-D852-49DE-9A44-71710ED8E4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98" y="1021419"/>
            <a:ext cx="6233700" cy="167654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15237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3533065" y="51331"/>
            <a:ext cx="30456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Viewing the  in R</a:t>
            </a:r>
          </a:p>
        </p:txBody>
      </p:sp>
    </p:spTree>
    <p:extLst>
      <p:ext uri="{BB962C8B-B14F-4D97-AF65-F5344CB8AC3E}">
        <p14:creationId xmlns:p14="http://schemas.microsoft.com/office/powerpoint/2010/main" val="397580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7899</TotalTime>
  <Words>114</Words>
  <Application>Microsoft Office PowerPoint</Application>
  <PresentationFormat>Widescreen</PresentationFormat>
  <Paragraphs>27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michael Allen</cp:lastModifiedBy>
  <cp:revision>159</cp:revision>
  <dcterms:created xsi:type="dcterms:W3CDTF">2017-10-26T06:05:04Z</dcterms:created>
  <dcterms:modified xsi:type="dcterms:W3CDTF">2018-01-18T07:40:42Z</dcterms:modified>
</cp:coreProperties>
</file>

<file path=docProps/thumbnail.jpeg>
</file>